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rompt Medium"/>
      <p:regular r:id="rId17"/>
    </p:embeddedFont>
    <p:embeddedFont>
      <p:font typeface="Prompt Medium"/>
      <p:regular r:id="rId18"/>
    </p:embeddedFont>
    <p:embeddedFont>
      <p:font typeface="Prompt Medium"/>
      <p:regular r:id="rId19"/>
    </p:embeddedFont>
    <p:embeddedFont>
      <p:font typeface="Prompt Medium"/>
      <p:regular r:id="rId20"/>
    </p:embeddedFont>
    <p:embeddedFont>
      <p:font typeface="Mukta Light"/>
      <p:regular r:id="rId21"/>
    </p:embeddedFont>
    <p:embeddedFont>
      <p:font typeface="Mukta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estdaddy.com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nestdaddy.com/signup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5" Type="http://schemas.openxmlformats.org/officeDocument/2006/relationships/image" Target="../media/image-10-4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370534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Baca Berita. Refer 2 Orang. Duit Masuk Tiap Bulan.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112419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Tak perlu modal besar. Tak perlu pengalaman. Cukup 2 orang — langganan kau dah bayar sendiri.</a:t>
            </a:r>
            <a:endParaRPr lang="en-US" sz="1900" dirty="0"/>
          </a:p>
        </p:txBody>
      </p:sp>
      <p:pic>
        <p:nvPicPr>
          <p:cNvPr id="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7" y="5180171"/>
            <a:ext cx="3706773" cy="6788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935" y="1372553"/>
            <a:ext cx="7898130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 Orang. Modal Balik. Selepas Tu — Kau Yang Tentukan Had Kau.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622935" y="2553652"/>
            <a:ext cx="3884890" cy="1185148"/>
          </a:xfrm>
          <a:prstGeom prst="roundRect">
            <a:avLst>
              <a:gd name="adj" fmla="val 3604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08434" y="2739152"/>
            <a:ext cx="1977628" cy="247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1. Subscribe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808434" y="3063240"/>
            <a:ext cx="3513892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$10/bulan — pilih berita negara kau.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4636056" y="2553652"/>
            <a:ext cx="3885009" cy="1185148"/>
          </a:xfrm>
          <a:prstGeom prst="roundRect">
            <a:avLst>
              <a:gd name="adj" fmla="val 3604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21555" y="2739152"/>
            <a:ext cx="1977628" cy="247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2. Share link kau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555" y="3063240"/>
            <a:ext cx="3514011" cy="490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WhatsApp, Facebook, TikTok — kongsi macam biasa.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22935" y="3867031"/>
            <a:ext cx="7898130" cy="940118"/>
          </a:xfrm>
          <a:prstGeom prst="roundRect">
            <a:avLst>
              <a:gd name="adj" fmla="val 4544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08434" y="4052530"/>
            <a:ext cx="1977628" cy="247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3. Terima komisyen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808434" y="4376618"/>
            <a:ext cx="7527131" cy="245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Masuk setiap bulan, selagi kawan kau aktif.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2935" y="4951452"/>
            <a:ext cx="7898130" cy="867132"/>
          </a:xfrm>
          <a:prstGeom prst="roundRect">
            <a:avLst>
              <a:gd name="adj" fmla="val 8621"/>
            </a:avLst>
          </a:prstGeom>
          <a:solidFill>
            <a:srgbClr val="321A2C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14" y="5193268"/>
            <a:ext cx="222409" cy="17787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201103" y="5124093"/>
            <a:ext cx="7142083" cy="490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Bulan 1 → Refer 2 orang → Dapat $10 balik → Modal = $0. Bulan 2 dan seterusnya → UNTUNG. Tiada bayaran pendaftaran. Tiada kontrak. Batal bila-bila.</a:t>
            </a:r>
            <a:endParaRPr lang="en-US" sz="1400" dirty="0"/>
          </a:p>
        </p:txBody>
      </p:sp>
      <p:pic>
        <p:nvPicPr>
          <p:cNvPr id="16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" y="5962888"/>
            <a:ext cx="3339703" cy="489466"/>
          </a:xfrm>
          <a:prstGeom prst="rect">
            <a:avLst/>
          </a:prstGeom>
        </p:spPr>
      </p:pic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578" y="5962888"/>
            <a:ext cx="1107877" cy="48946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22935" y="6596658"/>
            <a:ext cx="7898130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Ruang referral: </a:t>
            </a:r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highlight>
                  <a:srgbClr val="1819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yourlink.nestdaddy.com</a:t>
            </a:r>
            <a:pPr algn="l" indent="0" marL="0">
              <a:lnSpc>
                <a:spcPts val="190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• Scan QR untuk mula sekarang.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570792"/>
            <a:ext cx="129023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Kau penat kerja keras. Tapi duit masih tak cukup.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4037" y="3436144"/>
            <a:ext cx="617220" cy="6172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4361974"/>
            <a:ext cx="40950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😤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Kerap baca berita, tapi tak dapat seringgit pun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195888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Baca tiap pagi sampai petang — info banyak, duit tak langsung.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682" y="3436144"/>
            <a:ext cx="617220" cy="617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682" y="4361974"/>
            <a:ext cx="40950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😩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Berita luar negara yang tak relate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67682" y="5195888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Banyak tajuk tapi langsung tak bantu hidup harian kita.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1328" y="3436144"/>
            <a:ext cx="617220" cy="6172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4361974"/>
            <a:ext cx="40950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😔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Nak tambah pendapatan tapi tak tahu mula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1328" y="5195888"/>
            <a:ext cx="409503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Ramai fikir kena modal besar atau mahir IT — padahal ada jalan lebih mudah.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864037" y="6263640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highlight>
                  <a:srgbClr val="A95B95"/>
                </a:highlight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Ramai orang fikir nak buat duit online kena ada modal besar atau kepakaran IT. Sebenarnya — tidak.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6370" y="1475065"/>
            <a:ext cx="9694426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NestDaddy — Berita Negara Kau. Duit Masuk Poket Kau.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6370" y="2666643"/>
            <a:ext cx="6270188" cy="34996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056132" y="2196108"/>
            <a:ext cx="3195399" cy="1524357"/>
          </a:xfrm>
          <a:prstGeom prst="roundRect">
            <a:avLst>
              <a:gd name="adj" fmla="val 442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224367" y="2364343"/>
            <a:ext cx="2858929" cy="446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✅</a:t>
            </a:r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Berita tempatan dari sumber terpercaya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9224367" y="2915364"/>
            <a:ext cx="2858929" cy="636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Aggregated from Malaysiakini, The Star, NST, Sinar Harian &amp; more — semua relevan untuk hidup kau.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9056132" y="3825002"/>
            <a:ext cx="3195399" cy="1088827"/>
          </a:xfrm>
          <a:prstGeom prst="roundRect">
            <a:avLst>
              <a:gd name="adj" fmla="val 6200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224367" y="3993237"/>
            <a:ext cx="2582466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✅</a:t>
            </a:r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Dikemaskini setiap 5 minit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224367" y="4321016"/>
            <a:ext cx="2858929" cy="424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Hot updates — sentiasa up-to-date tanpa perlu scroll non-stop.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9056132" y="5018365"/>
            <a:ext cx="3195399" cy="1312069"/>
          </a:xfrm>
          <a:prstGeom prst="roundRect">
            <a:avLst>
              <a:gd name="adj" fmla="val 514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224367" y="5186601"/>
            <a:ext cx="2858929" cy="446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✅</a:t>
            </a:r>
            <a:pPr algn="l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Subscribe &amp; refer — komisyen masuk tiap bulan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9224367" y="5737622"/>
            <a:ext cx="2858929" cy="424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Langgan, kongsi, terima komisyen selama-lamanya selagi downline aktif.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9056132" y="6448068"/>
            <a:ext cx="3195399" cy="21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Ini bukan scam. Ini matematik mudah.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7840" y="760333"/>
            <a:ext cx="9956840" cy="649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Pilih Berita Negara Kau. $10 Sebulan Je.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840" y="1851779"/>
            <a:ext cx="1338143" cy="16725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7840" y="3800832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🇲🇾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Malaysia</a:t>
            </a:r>
            <a:endParaRPr lang="en-US" sz="20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636" y="1851779"/>
            <a:ext cx="1338143" cy="16725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35636" y="3800832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🇮🇩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Indonesia</a:t>
            </a:r>
            <a:endParaRPr lang="en-US" sz="20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432" y="1851779"/>
            <a:ext cx="1338143" cy="16725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53432" y="3800832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🇰🇷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Korea Selatan</a:t>
            </a:r>
            <a:endParaRPr lang="en-US" sz="20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1227" y="1851779"/>
            <a:ext cx="1338143" cy="167259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771227" y="3800832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🇸🇬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Singapura</a:t>
            </a:r>
            <a:endParaRPr lang="en-US" sz="200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40" y="4575334"/>
            <a:ext cx="1338143" cy="167259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17840" y="6524387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🇹🇭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Thailand</a:t>
            </a:r>
            <a:endParaRPr lang="en-US" sz="2000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636" y="4575334"/>
            <a:ext cx="1338143" cy="167259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4135636" y="6524387"/>
            <a:ext cx="259651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🇵🇭</a:t>
            </a:r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Filipina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817840" y="7105412"/>
            <a:ext cx="12994719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Harga:</a:t>
            </a:r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$10 sebulan</a:t>
            </a:r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— lebih murah dari kopi seminggu. Baca sepanjang masa. Dan bila kau refer orang — bayaran tu boleh jadi $0.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225" y="692110"/>
            <a:ext cx="12939951" cy="134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Refer 2 Orang Je. Dah Balik Modal. Ini Bukan Janji — Ini Nombor.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845225" y="2506385"/>
            <a:ext cx="12939951" cy="2715101"/>
          </a:xfrm>
          <a:prstGeom prst="roundRect">
            <a:avLst>
              <a:gd name="adj" fmla="val 3736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52845" y="2514005"/>
            <a:ext cx="4308158" cy="1349931"/>
          </a:xfrm>
          <a:prstGeom prst="roundRect">
            <a:avLst>
              <a:gd name="adj" fmla="val 7514"/>
            </a:avLst>
          </a:prstGeom>
          <a:solidFill>
            <a:srgbClr val="542C49"/>
          </a:solidFill>
          <a:ln/>
        </p:spPr>
      </p:sp>
      <p:sp>
        <p:nvSpPr>
          <p:cNvPr id="5" name="Text 3"/>
          <p:cNvSpPr/>
          <p:nvPr/>
        </p:nvSpPr>
        <p:spPr>
          <a:xfrm>
            <a:off x="1094303" y="2755463"/>
            <a:ext cx="26835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💸</a:t>
            </a:r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Kau bayar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94303" y="3240167"/>
            <a:ext cx="3825240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$10 sebulan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5161002" y="2514005"/>
            <a:ext cx="4308277" cy="1349931"/>
          </a:xfrm>
          <a:prstGeom prst="rect">
            <a:avLst/>
          </a:prstGeom>
          <a:solidFill>
            <a:srgbClr val="542C49"/>
          </a:solidFill>
          <a:ln/>
        </p:spPr>
      </p:sp>
      <p:sp>
        <p:nvSpPr>
          <p:cNvPr id="8" name="Shape 6"/>
          <p:cNvSpPr/>
          <p:nvPr/>
        </p:nvSpPr>
        <p:spPr>
          <a:xfrm>
            <a:off x="5161002" y="2514005"/>
            <a:ext cx="30480" cy="1349931"/>
          </a:xfrm>
          <a:prstGeom prst="roundRect">
            <a:avLst>
              <a:gd name="adj" fmla="val 332805"/>
            </a:avLst>
          </a:prstGeom>
          <a:solidFill>
            <a:srgbClr val="6D4562"/>
          </a:solidFill>
          <a:ln/>
        </p:spPr>
      </p:sp>
      <p:sp>
        <p:nvSpPr>
          <p:cNvPr id="9" name="Text 7"/>
          <p:cNvSpPr/>
          <p:nvPr/>
        </p:nvSpPr>
        <p:spPr>
          <a:xfrm>
            <a:off x="5402461" y="2755463"/>
            <a:ext cx="26835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👤</a:t>
            </a:r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Refer 1 kawan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402461" y="3240167"/>
            <a:ext cx="3825359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Komisyen L1: $2.50 / bulan</a:t>
            </a:r>
            <a:endParaRPr lang="en-US" sz="1900" dirty="0"/>
          </a:p>
        </p:txBody>
      </p:sp>
      <p:sp>
        <p:nvSpPr>
          <p:cNvPr id="11" name="Shape 9"/>
          <p:cNvSpPr/>
          <p:nvPr/>
        </p:nvSpPr>
        <p:spPr>
          <a:xfrm>
            <a:off x="9469279" y="2514005"/>
            <a:ext cx="4308277" cy="1349931"/>
          </a:xfrm>
          <a:prstGeom prst="rect">
            <a:avLst/>
          </a:prstGeom>
          <a:solidFill>
            <a:srgbClr val="542C49"/>
          </a:solidFill>
          <a:ln/>
        </p:spPr>
      </p:sp>
      <p:sp>
        <p:nvSpPr>
          <p:cNvPr id="12" name="Shape 10"/>
          <p:cNvSpPr/>
          <p:nvPr/>
        </p:nvSpPr>
        <p:spPr>
          <a:xfrm>
            <a:off x="9469279" y="2514005"/>
            <a:ext cx="30480" cy="1349931"/>
          </a:xfrm>
          <a:prstGeom prst="roundRect">
            <a:avLst>
              <a:gd name="adj" fmla="val 332805"/>
            </a:avLst>
          </a:prstGeom>
          <a:solidFill>
            <a:srgbClr val="6D4562"/>
          </a:solidFill>
          <a:ln/>
        </p:spPr>
      </p:sp>
      <p:sp>
        <p:nvSpPr>
          <p:cNvPr id="13" name="Text 11"/>
          <p:cNvSpPr/>
          <p:nvPr/>
        </p:nvSpPr>
        <p:spPr>
          <a:xfrm>
            <a:off x="9710738" y="2755463"/>
            <a:ext cx="26835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👤</a:t>
            </a:r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Refer 1 lagi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9710738" y="3240167"/>
            <a:ext cx="3825359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Komisyen L1: $2.50 / bulan</a:t>
            </a:r>
            <a:endParaRPr lang="en-US" sz="1900" dirty="0"/>
          </a:p>
        </p:txBody>
      </p:sp>
      <p:sp>
        <p:nvSpPr>
          <p:cNvPr id="15" name="Shape 13"/>
          <p:cNvSpPr/>
          <p:nvPr/>
        </p:nvSpPr>
        <p:spPr>
          <a:xfrm>
            <a:off x="852845" y="3863935"/>
            <a:ext cx="6462355" cy="1349931"/>
          </a:xfrm>
          <a:prstGeom prst="rect">
            <a:avLst/>
          </a:prstGeom>
          <a:solidFill>
            <a:srgbClr val="542C49"/>
          </a:solidFill>
          <a:ln/>
        </p:spPr>
      </p:sp>
      <p:sp>
        <p:nvSpPr>
          <p:cNvPr id="16" name="Shape 14"/>
          <p:cNvSpPr/>
          <p:nvPr/>
        </p:nvSpPr>
        <p:spPr>
          <a:xfrm>
            <a:off x="852845" y="3863935"/>
            <a:ext cx="6462355" cy="30480"/>
          </a:xfrm>
          <a:prstGeom prst="roundRect">
            <a:avLst>
              <a:gd name="adj" fmla="val 332805"/>
            </a:avLst>
          </a:prstGeom>
          <a:solidFill>
            <a:srgbClr val="6D4562"/>
          </a:solidFill>
          <a:ln/>
        </p:spPr>
      </p:sp>
      <p:sp>
        <p:nvSpPr>
          <p:cNvPr id="17" name="Text 15"/>
          <p:cNvSpPr/>
          <p:nvPr/>
        </p:nvSpPr>
        <p:spPr>
          <a:xfrm>
            <a:off x="1094303" y="4105394"/>
            <a:ext cx="26835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🤝</a:t>
            </a:r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Bonus Pasangan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1094303" y="4590098"/>
            <a:ext cx="5979438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$5.00 / bulan</a:t>
            </a:r>
            <a:endParaRPr lang="en-US" sz="1900" dirty="0"/>
          </a:p>
        </p:txBody>
      </p:sp>
      <p:sp>
        <p:nvSpPr>
          <p:cNvPr id="19" name="Shape 17"/>
          <p:cNvSpPr/>
          <p:nvPr/>
        </p:nvSpPr>
        <p:spPr>
          <a:xfrm>
            <a:off x="7315200" y="3863935"/>
            <a:ext cx="6462355" cy="1349931"/>
          </a:xfrm>
          <a:prstGeom prst="rect">
            <a:avLst/>
          </a:prstGeom>
          <a:solidFill>
            <a:srgbClr val="542C49"/>
          </a:solidFill>
          <a:ln/>
        </p:spPr>
      </p:sp>
      <p:sp>
        <p:nvSpPr>
          <p:cNvPr id="20" name="Shape 18"/>
          <p:cNvSpPr/>
          <p:nvPr/>
        </p:nvSpPr>
        <p:spPr>
          <a:xfrm>
            <a:off x="7315200" y="3863935"/>
            <a:ext cx="30480" cy="1349931"/>
          </a:xfrm>
          <a:prstGeom prst="roundRect">
            <a:avLst>
              <a:gd name="adj" fmla="val 332805"/>
            </a:avLst>
          </a:prstGeom>
          <a:solidFill>
            <a:srgbClr val="6D4562"/>
          </a:solidFill>
          <a:ln/>
        </p:spPr>
      </p:sp>
      <p:sp>
        <p:nvSpPr>
          <p:cNvPr id="21" name="Shape 19"/>
          <p:cNvSpPr/>
          <p:nvPr/>
        </p:nvSpPr>
        <p:spPr>
          <a:xfrm>
            <a:off x="7315200" y="3863935"/>
            <a:ext cx="6462355" cy="30480"/>
          </a:xfrm>
          <a:prstGeom prst="roundRect">
            <a:avLst>
              <a:gd name="adj" fmla="val 332805"/>
            </a:avLst>
          </a:prstGeom>
          <a:solidFill>
            <a:srgbClr val="6D4562"/>
          </a:solidFill>
          <a:ln/>
        </p:spPr>
      </p:sp>
      <p:sp>
        <p:nvSpPr>
          <p:cNvPr id="22" name="Text 20"/>
          <p:cNvSpPr/>
          <p:nvPr/>
        </p:nvSpPr>
        <p:spPr>
          <a:xfrm>
            <a:off x="7556659" y="4105394"/>
            <a:ext cx="268355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➕</a:t>
            </a:r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Jumlah dapat</a:t>
            </a:r>
            <a:endParaRPr lang="en-US" sz="2100" dirty="0"/>
          </a:p>
        </p:txBody>
      </p:sp>
      <p:sp>
        <p:nvSpPr>
          <p:cNvPr id="23" name="Text 21"/>
          <p:cNvSpPr/>
          <p:nvPr/>
        </p:nvSpPr>
        <p:spPr>
          <a:xfrm>
            <a:off x="7556659" y="4590098"/>
            <a:ext cx="5979438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$2.50 + $2.50 + $5.00 = </a:t>
            </a:r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$10.00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/ bulan</a:t>
            </a:r>
            <a:endParaRPr lang="en-US" sz="1900" dirty="0"/>
          </a:p>
        </p:txBody>
      </p:sp>
      <p:sp>
        <p:nvSpPr>
          <p:cNvPr id="24" name="Text 22"/>
          <p:cNvSpPr/>
          <p:nvPr/>
        </p:nvSpPr>
        <p:spPr>
          <a:xfrm>
            <a:off x="845225" y="5487233"/>
            <a:ext cx="12939951" cy="772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✅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Kos bersih kau = $0. Modal dah balik bulan pertama.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Bulan kedua, ketiga, keempat — semua tu UNTUNG TULEN. Tanpa buat kerja tambahan.</a:t>
            </a:r>
            <a:endParaRPr lang="en-US" sz="1900" dirty="0"/>
          </a:p>
        </p:txBody>
      </p:sp>
      <p:sp>
        <p:nvSpPr>
          <p:cNvPr id="25" name="Shape 23"/>
          <p:cNvSpPr/>
          <p:nvPr/>
        </p:nvSpPr>
        <p:spPr>
          <a:xfrm>
            <a:off x="845225" y="6525220"/>
            <a:ext cx="12939951" cy="1012150"/>
          </a:xfrm>
          <a:prstGeom prst="roundRect">
            <a:avLst>
              <a:gd name="adj" fmla="val 10022"/>
            </a:avLst>
          </a:prstGeom>
          <a:solidFill>
            <a:srgbClr val="321A2C"/>
          </a:solidFill>
          <a:ln/>
        </p:spPr>
      </p:sp>
      <p:pic>
        <p:nvPicPr>
          <p:cNvPr id="2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683" y="6874788"/>
            <a:ext cx="301823" cy="241459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629966" y="6821805"/>
            <a:ext cx="11913751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Kawan kau kekal langgan = kau kekal dapat duit. Selagi dia bayar, kau earn.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78881" y="446842"/>
            <a:ext cx="7803475" cy="437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Tumbuh Jadi Gelombang — Kuasa 5 Peringkat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8881" y="1086207"/>
            <a:ext cx="9672638" cy="50222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08738" y="3233455"/>
            <a:ext cx="1193602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5-Level Referral Growth</a:t>
            </a:r>
            <a:endParaRPr lang="en-US" sz="15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506" y="2418076"/>
            <a:ext cx="242898" cy="24289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07785" y="2122659"/>
            <a:ext cx="1909763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1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2707785" y="2437770"/>
            <a:ext cx="2091190" cy="175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3 people · $2.50 each · $7.50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9831201" y="2122659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2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9831201" y="2437770"/>
            <a:ext cx="2091190" cy="175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9 people · $1.50 each · $13.50</a:t>
            </a:r>
            <a:endParaRPr lang="en-US" sz="13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5319" y="1902440"/>
            <a:ext cx="242898" cy="242898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5712" y="4499717"/>
            <a:ext cx="242898" cy="24289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707785" y="4357082"/>
            <a:ext cx="1909763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3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2707785" y="4672193"/>
            <a:ext cx="2091190" cy="351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27 people · $0.50 each · $13.50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9831201" y="4357082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Level 4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9831201" y="4672193"/>
            <a:ext cx="2091190" cy="351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81 people · $0.30 each · $24.30</a:t>
            </a:r>
            <a:endParaRPr lang="en-US" sz="13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74039" y="5292269"/>
            <a:ext cx="242898" cy="24289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2478881" y="6221730"/>
            <a:ext cx="9672638" cy="1240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Peringkat 1 (3 orang): 3 × $2.50 = $7.50</a:t>
            </a:r>
            <a:endParaRPr lang="en-US" sz="12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Peringkat 2 (9 orang): 9 × $1.50 = $13.50</a:t>
            </a:r>
            <a:endParaRPr lang="en-US" sz="12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Peringkat 3 (27 orang): 27 × $0.50 = $13.50</a:t>
            </a:r>
            <a:endParaRPr lang="en-US" sz="12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Peringkat 4 (81 orang): 81 × $0.30 = $24.30</a:t>
            </a:r>
            <a:endParaRPr lang="en-US" sz="12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Peringkat 5 (243 orang): 243 × $0.20 = $48.60</a:t>
            </a:r>
            <a:endParaRPr lang="en-US" sz="12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JUMLAH: $107.40 / bulan — dari 363 orang dalam rangkaian.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2478881" y="7575828"/>
            <a:ext cx="9672638" cy="206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AD8E9"/>
                </a:solidFill>
                <a:highlight>
                  <a:srgbClr val="A95B95"/>
                </a:highlight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Kau tak kenal pun 360 orang tu. Tapi komisyen dari diorang masuk poket kau jugak.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586508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Bayangkan...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766060"/>
            <a:ext cx="1187529" cy="14843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60176" y="2766060"/>
            <a:ext cx="259889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Makcik Ros, 52, Kelantan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2360176" y="3599974"/>
            <a:ext cx="2598896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Ajari buka app, refer 2 jiran. Bulan pertama balik $10. Selepas 6 bulan dapat $47/bulan. Tak pandai teknologi pun boleh.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682" y="2766060"/>
            <a:ext cx="1187529" cy="148435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63822" y="2766060"/>
            <a:ext cx="259889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Hafiz, 28, Operator Kilang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763822" y="3599974"/>
            <a:ext cx="259889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Gaji RM1,800. Refer kawan sekerja. 4 bulan → $85/bulan. Bayar ansuran motor? Done.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328" y="2766060"/>
            <a:ext cx="1187529" cy="14843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2766060"/>
            <a:ext cx="259889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Farhana, Ibu Tunggal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1167467" y="3599974"/>
            <a:ext cx="2598896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Daftar masa cuti. Kongsi link masa hantar anak sekolah. Sekarang $120/bulan — belanja sekolah dah cover.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864037" y="6247924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Ini bukan cerita rekaan. Ini realiti orang yang refer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2–10 orang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je.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958" y="785336"/>
            <a:ext cx="10511314" cy="641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Kalau kau serius — ini yang boleh berlaku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807958" y="1858328"/>
            <a:ext cx="13014484" cy="3202662"/>
          </a:xfrm>
          <a:prstGeom prst="roundRect">
            <a:avLst>
              <a:gd name="adj" fmla="val 302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5578" y="1865948"/>
            <a:ext cx="12999244" cy="6313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46321" y="2002988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Senario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299942" y="2002988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Setiap orang refer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549753" y="2002988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Jumlah dalam rangkaian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0799564" y="2002988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Pendapatan bulanan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815578" y="2497336"/>
            <a:ext cx="12999244" cy="63900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46321" y="2634377"/>
            <a:ext cx="2784515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🌱</a:t>
            </a:r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Pemula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4299942" y="2634377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 orang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7549753" y="2634377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62 orang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0799564" y="2634377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$26.20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815578" y="3136344"/>
            <a:ext cx="12999244" cy="6390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46321" y="3273385"/>
            <a:ext cx="2784515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🌿</a:t>
            </a:r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Sederhana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4299942" y="3273385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3 orang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7549753" y="3273385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363 orang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10799564" y="3273385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$107.40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815578" y="3775353"/>
            <a:ext cx="12999244" cy="63900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46321" y="3912394"/>
            <a:ext cx="2784515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🔥</a:t>
            </a:r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Aktif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4299942" y="3912394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 orang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7549753" y="3912394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3,905 orang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10799564" y="3912394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$925.00</a:t>
            </a:r>
            <a:endParaRPr lang="en-US" sz="1800" dirty="0"/>
          </a:p>
        </p:txBody>
      </p:sp>
      <p:sp>
        <p:nvSpPr>
          <p:cNvPr id="24" name="Shape 22"/>
          <p:cNvSpPr/>
          <p:nvPr/>
        </p:nvSpPr>
        <p:spPr>
          <a:xfrm>
            <a:off x="815578" y="4414361"/>
            <a:ext cx="12999244" cy="6390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46321" y="4551402"/>
            <a:ext cx="2784515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🚀</a:t>
            </a:r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Viral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4299942" y="4551402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15 orang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7549753" y="4551402"/>
            <a:ext cx="278070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813,615 orang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10799564" y="4551402"/>
            <a:ext cx="278451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$169,125.00</a:t>
            </a:r>
            <a:endParaRPr lang="en-US" sz="1800" dirty="0"/>
          </a:p>
        </p:txBody>
      </p:sp>
      <p:sp>
        <p:nvSpPr>
          <p:cNvPr id="29" name="Text 27"/>
          <p:cNvSpPr/>
          <p:nvPr/>
        </p:nvSpPr>
        <p:spPr>
          <a:xfrm>
            <a:off x="807958" y="5303758"/>
            <a:ext cx="13014484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Semua bermula dengan </a:t>
            </a:r>
            <a:pPr algn="l" indent="0" marL="0">
              <a:lnSpc>
                <a:spcPts val="2800"/>
              </a:lnSpc>
              <a:buNone/>
            </a:pPr>
            <a:r>
              <a:rPr lang="en-US" sz="1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 orang. Dua. Itu sahaja.</a:t>
            </a:r>
            <a:endParaRPr lang="en-US" sz="1800" dirty="0"/>
          </a:p>
        </p:txBody>
      </p:sp>
      <p:sp>
        <p:nvSpPr>
          <p:cNvPr id="30" name="Shape 28"/>
          <p:cNvSpPr/>
          <p:nvPr/>
        </p:nvSpPr>
        <p:spPr>
          <a:xfrm>
            <a:off x="807958" y="5903833"/>
            <a:ext cx="13014484" cy="940356"/>
          </a:xfrm>
          <a:prstGeom prst="roundRect">
            <a:avLst>
              <a:gd name="adj" fmla="val 10311"/>
            </a:avLst>
          </a:prstGeom>
          <a:solidFill>
            <a:srgbClr val="321A2C"/>
          </a:solidFill>
          <a:ln/>
        </p:spPr>
      </p:sp>
      <p:pic>
        <p:nvPicPr>
          <p:cNvPr id="3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701" y="6234113"/>
            <a:ext cx="288488" cy="230743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557933" y="6177320"/>
            <a:ext cx="1203376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Komisyen dikira berdasarkan $10/bulan setiap langgan aktif dalam rangkaian kau.</a:t>
            </a:r>
            <a:endParaRPr lang="en-US" sz="1800" dirty="0"/>
          </a:p>
        </p:txBody>
      </p:sp>
      <p:sp>
        <p:nvSpPr>
          <p:cNvPr id="33" name="Text 30"/>
          <p:cNvSpPr/>
          <p:nvPr/>
        </p:nvSpPr>
        <p:spPr>
          <a:xfrm>
            <a:off x="807958" y="7086957"/>
            <a:ext cx="13014484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660684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Kenapa Sekarang?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4037" y="2840236"/>
            <a:ext cx="617220" cy="6172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89867" y="284023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⏰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Peluang awal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1789867" y="3331250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Platform masih baru di Asean — yang join awal bina rangkaian paling dalam.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9505" y="2840236"/>
            <a:ext cx="617220" cy="617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95335" y="2840236"/>
            <a:ext cx="274581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🔒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Sistem automatik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8395335" y="3331250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Smart Placement letak downline kau di posisi terbaik — tak perlu urus manual.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037" y="4615101"/>
            <a:ext cx="617220" cy="6172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89867" y="4615101"/>
            <a:ext cx="3172897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💳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Pembayaran selamat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789867" y="5106114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Processed via Stripe — payment global yang dipercayai.</a:t>
            </a:r>
            <a:endParaRPr lang="en-US" sz="19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9505" y="4615101"/>
            <a:ext cx="617220" cy="6172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95335" y="461510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📱</a:t>
            </a:r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Mudah guna</a:t>
            </a:r>
            <a:endParaRPr lang="en-US" sz="2150" dirty="0"/>
          </a:p>
        </p:txBody>
      </p:sp>
      <p:sp>
        <p:nvSpPr>
          <p:cNvPr id="14" name="Text 8"/>
          <p:cNvSpPr/>
          <p:nvPr/>
        </p:nvSpPr>
        <p:spPr>
          <a:xfrm>
            <a:off x="8395335" y="5106114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Dashboard tracking komisyen masa nyata — akses dari telefon je.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864037" y="6173867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highlight>
                  <a:srgbClr val="A95B95"/>
                </a:highlight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Makcik yang baca berita pagi ni boleh dapat $10 balik bulan depan. Soalnya — dia nak ke tidak?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2026-03-04T09:40:02Z</dcterms:created>
  <dcterms:modified xsi:type="dcterms:W3CDTF">2026-03-04T09:40:02Z</dcterms:modified>
</cp:coreProperties>
</file>