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estdaddy.com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estdaddy.com" TargetMode="External"/><Relationship Id="rId1" Type="http://schemas.openxmlformats.org/officeDocument/2006/relationships/image" Target="../media/image-10-1.png"/><Relationship Id="rId3" Type="http://schemas.openxmlformats.org/officeDocument/2006/relationships/image" Target="../media/image-10-2.png"/><Relationship Id="rId4" Type="http://schemas.openxmlformats.org/officeDocument/2006/relationships/image" Target="../media/image-10-3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slideLayout" Target="../slideLayouts/slideLayout5.xml"/><Relationship Id="rId1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6783"/>
            <a:ext cx="73644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Get Paid to Read the News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97572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Subscribe to your country's top news. Refer just 2 friends. Cover your cost — forever.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956679"/>
            <a:ext cx="2367558" cy="3467219"/>
          </a:xfrm>
          <a:prstGeom prst="roundRect">
            <a:avLst>
              <a:gd name="adj" fmla="val 4024"/>
            </a:avLst>
          </a:prstGeom>
          <a:solidFill>
            <a:srgbClr val="282D5E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3183493"/>
            <a:ext cx="191393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Premium, local journalism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4382572"/>
            <a:ext cx="19139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Curated from verified local sources in your country — fast and trustworthy.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874562" y="2956679"/>
            <a:ext cx="2367558" cy="3467219"/>
          </a:xfrm>
          <a:prstGeom prst="roundRect">
            <a:avLst>
              <a:gd name="adj" fmla="val 4024"/>
            </a:avLst>
          </a:prstGeom>
          <a:solidFill>
            <a:srgbClr val="282D5E"/>
          </a:solidFill>
          <a:ln/>
        </p:spPr>
      </p:sp>
      <p:sp>
        <p:nvSpPr>
          <p:cNvPr id="9" name="Text 6"/>
          <p:cNvSpPr/>
          <p:nvPr/>
        </p:nvSpPr>
        <p:spPr>
          <a:xfrm>
            <a:off x="9101376" y="3183493"/>
            <a:ext cx="1913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Passive income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9101376" y="4028242"/>
            <a:ext cx="19139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Simple referral system turns reading into recurring earnings.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1468933" y="2956679"/>
            <a:ext cx="2367558" cy="3467219"/>
          </a:xfrm>
          <a:prstGeom prst="roundRect">
            <a:avLst>
              <a:gd name="adj" fmla="val 4024"/>
            </a:avLst>
          </a:prstGeom>
          <a:solidFill>
            <a:srgbClr val="282D5E"/>
          </a:solidFill>
          <a:ln/>
        </p:spPr>
      </p:sp>
      <p:sp>
        <p:nvSpPr>
          <p:cNvPr id="12" name="Text 9"/>
          <p:cNvSpPr/>
          <p:nvPr/>
        </p:nvSpPr>
        <p:spPr>
          <a:xfrm>
            <a:off x="11695748" y="3183493"/>
            <a:ext cx="19139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Start free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1695748" y="3673912"/>
            <a:ext cx="19139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No-risk signup. Try NestDaddy and test the referral flow.</a:t>
            </a:r>
            <a:endParaRPr lang="en-US" sz="1750" dirty="0"/>
          </a:p>
        </p:txBody>
      </p:sp>
      <p:pic>
        <p:nvPicPr>
          <p:cNvPr id="1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6679049"/>
            <a:ext cx="2887504" cy="623768"/>
          </a:xfrm>
          <a:prstGeom prst="rect">
            <a:avLst/>
          </a:prstGeom>
        </p:spPr>
      </p:pic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041" y="6679049"/>
            <a:ext cx="1615083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12664" y="841296"/>
            <a:ext cx="7527012" cy="543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 friends. Break even. Build wealth.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312664" y="1651754"/>
            <a:ext cx="12005072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only question is — how far do you want to grow?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1312664" y="2569607"/>
            <a:ext cx="3912751" cy="173950"/>
          </a:xfrm>
          <a:prstGeom prst="roundRect">
            <a:avLst>
              <a:gd name="adj" fmla="val 42009"/>
            </a:avLst>
          </a:prstGeom>
          <a:solidFill>
            <a:srgbClr val="282D5E"/>
          </a:solidFill>
          <a:ln/>
        </p:spPr>
      </p:sp>
      <p:sp>
        <p:nvSpPr>
          <p:cNvPr id="5" name="Text 3"/>
          <p:cNvSpPr/>
          <p:nvPr/>
        </p:nvSpPr>
        <p:spPr>
          <a:xfrm>
            <a:off x="1486614" y="2876907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1. Subscribe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486614" y="3228737"/>
            <a:ext cx="356485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$10/month — pick your country's news and start reading quality local reporting.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5358765" y="2308622"/>
            <a:ext cx="3912751" cy="173950"/>
          </a:xfrm>
          <a:prstGeom prst="roundRect">
            <a:avLst>
              <a:gd name="adj" fmla="val 42009"/>
            </a:avLst>
          </a:prstGeom>
          <a:solidFill>
            <a:srgbClr val="282D5E"/>
          </a:solidFill>
          <a:ln/>
        </p:spPr>
      </p:sp>
      <p:sp>
        <p:nvSpPr>
          <p:cNvPr id="8" name="Text 6"/>
          <p:cNvSpPr/>
          <p:nvPr/>
        </p:nvSpPr>
        <p:spPr>
          <a:xfrm>
            <a:off x="5532715" y="2615922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2. Refer 2 friends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5532715" y="2967752"/>
            <a:ext cx="356485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Cover your cost in month 1 — simple shares, messages, or your referral link.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9404866" y="2047756"/>
            <a:ext cx="3912751" cy="173950"/>
          </a:xfrm>
          <a:prstGeom prst="roundRect">
            <a:avLst>
              <a:gd name="adj" fmla="val 42009"/>
            </a:avLst>
          </a:prstGeom>
          <a:solidFill>
            <a:srgbClr val="282D5E"/>
          </a:solidFill>
          <a:ln/>
        </p:spPr>
      </p:sp>
      <p:sp>
        <p:nvSpPr>
          <p:cNvPr id="11" name="Text 9"/>
          <p:cNvSpPr/>
          <p:nvPr/>
        </p:nvSpPr>
        <p:spPr>
          <a:xfrm>
            <a:off x="9578816" y="2355056"/>
            <a:ext cx="2436614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3. Watch your network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9578816" y="2706886"/>
            <a:ext cx="3564850" cy="737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Earn passively every month as your network grows — recurring income, forever.</a:t>
            </a:r>
            <a:endParaRPr lang="en-US" sz="1350" dirty="0"/>
          </a:p>
        </p:txBody>
      </p:sp>
      <p:pic>
        <p:nvPicPr>
          <p:cNvPr id="1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664" y="4044553"/>
            <a:ext cx="2440781" cy="47839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312664" y="4673084"/>
            <a:ext cx="120050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Early movers build the deepest networks. The best time to join is now.</a:t>
            </a:r>
            <a:endParaRPr lang="en-US" sz="105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95" y="5133737"/>
            <a:ext cx="3742253" cy="2087761"/>
          </a:xfrm>
          <a:prstGeom prst="rect">
            <a:avLst/>
          </a:prstGeom>
        </p:spPr>
      </p:pic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733" y="5133737"/>
            <a:ext cx="3742253" cy="20877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130" y="1188839"/>
            <a:ext cx="5999798" cy="620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You're drowning in noise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1130" y="2069663"/>
            <a:ext cx="496253" cy="4962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1130" y="2783086"/>
            <a:ext cx="28246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Fake news everywhere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181130" y="3197423"/>
            <a:ext cx="775454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Hard to trust sources — misinformation spreads fast and wastes your time.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1130" y="3842504"/>
            <a:ext cx="496253" cy="4962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1130" y="4555927"/>
            <a:ext cx="31723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Generic, global-first feeds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181130" y="4970264"/>
            <a:ext cx="775454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International headlines dominate; your country’s stories get buried.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1130" y="5615345"/>
            <a:ext cx="496253" cy="4962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1130" y="6328767"/>
            <a:ext cx="2481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Earnings gap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181130" y="6743105"/>
            <a:ext cx="775454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consume content daily but earn $0 — readers should be rewarded.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033" y="2146340"/>
            <a:ext cx="7053501" cy="39368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236154" y="1245870"/>
            <a:ext cx="3617595" cy="20035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NestDaddy — Your Country. Your News. Your Income.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9236154" y="3376851"/>
            <a:ext cx="3617595" cy="1122045"/>
          </a:xfrm>
          <a:prstGeom prst="roundRect">
            <a:avLst>
              <a:gd name="adj" fmla="val 6001"/>
            </a:avLst>
          </a:prstGeom>
          <a:solidFill>
            <a:srgbClr val="282D5E"/>
          </a:solidFill>
          <a:ln/>
        </p:spPr>
      </p:sp>
      <p:sp>
        <p:nvSpPr>
          <p:cNvPr id="5" name="Text 2"/>
          <p:cNvSpPr/>
          <p:nvPr/>
        </p:nvSpPr>
        <p:spPr>
          <a:xfrm>
            <a:off x="9396413" y="3537109"/>
            <a:ext cx="2132290" cy="250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Verified local sources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396413" y="3900726"/>
            <a:ext cx="3297079" cy="43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 reporting from trusted publishers in your country — no guesswork.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9236154" y="4612124"/>
            <a:ext cx="3617595" cy="1122045"/>
          </a:xfrm>
          <a:prstGeom prst="roundRect">
            <a:avLst>
              <a:gd name="adj" fmla="val 6001"/>
            </a:avLst>
          </a:prstGeom>
          <a:solidFill>
            <a:srgbClr val="282D5E"/>
          </a:solidFill>
          <a:ln/>
        </p:spPr>
      </p:sp>
      <p:sp>
        <p:nvSpPr>
          <p:cNvPr id="8" name="Text 5"/>
          <p:cNvSpPr/>
          <p:nvPr/>
        </p:nvSpPr>
        <p:spPr>
          <a:xfrm>
            <a:off x="9396413" y="4772382"/>
            <a:ext cx="2003941" cy="250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Regional coverage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396413" y="5135999"/>
            <a:ext cx="3297079" cy="43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Malaysia, Indonesia, Korea, Singapore, Thailand, Philippines &amp; more.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9236154" y="5847398"/>
            <a:ext cx="3617595" cy="1122045"/>
          </a:xfrm>
          <a:prstGeom prst="roundRect">
            <a:avLst>
              <a:gd name="adj" fmla="val 6001"/>
            </a:avLst>
          </a:prstGeom>
          <a:solidFill>
            <a:srgbClr val="282D5E"/>
          </a:solidFill>
          <a:ln/>
        </p:spPr>
      </p:sp>
      <p:sp>
        <p:nvSpPr>
          <p:cNvPr id="11" name="Text 8"/>
          <p:cNvSpPr/>
          <p:nvPr/>
        </p:nvSpPr>
        <p:spPr>
          <a:xfrm>
            <a:off x="9396413" y="6007656"/>
            <a:ext cx="2291834" cy="250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Near real-time updates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396413" y="6371273"/>
            <a:ext cx="3297079" cy="43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Updated every 5 minutes across 46+ countries — stay informed instantly.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18523" y="461963"/>
            <a:ext cx="5876211" cy="525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Choose Your News Category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1518523" y="1235869"/>
            <a:ext cx="11593354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Select the country or topic that matters to you — $10/month per category.</a:t>
            </a:r>
            <a:endParaRPr lang="en-US" sz="1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8523" y="1609606"/>
            <a:ext cx="1223843" cy="12238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18523" y="2988945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🇲🇾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Malaysia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76" y="1609606"/>
            <a:ext cx="1223962" cy="12239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55676" y="2989064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🇮🇩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Indonesia</a:t>
            </a:r>
            <a:endParaRPr lang="en-US" sz="16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948" y="1609606"/>
            <a:ext cx="1223843" cy="12238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392948" y="2988945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🇰🇷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South Korea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101" y="1609606"/>
            <a:ext cx="1223962" cy="12239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330101" y="2989064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🇸🇬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Singapore</a:t>
            </a:r>
            <a:endParaRPr lang="en-US" sz="16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23" y="3500438"/>
            <a:ext cx="1223843" cy="122384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518523" y="4879777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🇹🇭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Thailand</a:t>
            </a:r>
            <a:endParaRPr lang="en-US" sz="16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676" y="3500438"/>
            <a:ext cx="1223962" cy="122396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455676" y="4879896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🇵🇭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Philippines</a:t>
            </a:r>
            <a:endParaRPr lang="en-US" sz="1650" dirty="0"/>
          </a:p>
        </p:txBody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948" y="3500438"/>
            <a:ext cx="1223843" cy="1223843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7392948" y="4879777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Global News</a:t>
            </a:r>
            <a:endParaRPr lang="en-US" sz="1650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0101" y="3500438"/>
            <a:ext cx="1223962" cy="122396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0330101" y="4879896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Tech News</a:t>
            </a:r>
            <a:endParaRPr lang="en-US" sz="1650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523" y="5391269"/>
            <a:ext cx="1223843" cy="122384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1518523" y="6770608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Financial News</a:t>
            </a:r>
            <a:endParaRPr lang="en-US" sz="1650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5676" y="5391269"/>
            <a:ext cx="1223962" cy="122396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4455676" y="6770727"/>
            <a:ext cx="2100143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Football</a:t>
            </a:r>
            <a:endParaRPr lang="en-US" sz="1650" dirty="0"/>
          </a:p>
        </p:txBody>
      </p:sp>
      <p:sp>
        <p:nvSpPr>
          <p:cNvPr id="24" name="Shape 12"/>
          <p:cNvSpPr/>
          <p:nvPr/>
        </p:nvSpPr>
        <p:spPr>
          <a:xfrm>
            <a:off x="1518523" y="7173158"/>
            <a:ext cx="11593354" cy="596027"/>
          </a:xfrm>
          <a:prstGeom prst="roundRect">
            <a:avLst>
              <a:gd name="adj" fmla="val 11840"/>
            </a:avLst>
          </a:prstGeom>
          <a:solidFill>
            <a:srgbClr val="3E0845"/>
          </a:solidFill>
          <a:ln/>
        </p:spPr>
      </p:sp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520" y="7403663"/>
            <a:ext cx="209907" cy="167997"/>
          </a:xfrm>
          <a:prstGeom prst="rect">
            <a:avLst/>
          </a:prstGeom>
        </p:spPr>
      </p:pic>
      <p:sp>
        <p:nvSpPr>
          <p:cNvPr id="26" name="Text 13"/>
          <p:cNvSpPr/>
          <p:nvPr/>
        </p:nvSpPr>
        <p:spPr>
          <a:xfrm>
            <a:off x="2064425" y="7339489"/>
            <a:ext cx="10879455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Price: </a:t>
            </a:r>
            <a:pPr algn="l" indent="0" marL="0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$10/month</a:t>
            </a:r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per category — choose one or stack multiple categories.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986" y="867966"/>
            <a:ext cx="7850029" cy="1155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Refer 2 people. Your subscription pays itself.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6986" y="2526625"/>
            <a:ext cx="2516267" cy="1606391"/>
          </a:xfrm>
          <a:prstGeom prst="roundRect">
            <a:avLst>
              <a:gd name="adj" fmla="val 6831"/>
            </a:avLst>
          </a:prstGeom>
          <a:solidFill>
            <a:srgbClr val="090E3F"/>
          </a:solidFill>
          <a:ln/>
        </p:spPr>
      </p:sp>
      <p:sp>
        <p:nvSpPr>
          <p:cNvPr id="5" name="Shape 2"/>
          <p:cNvSpPr/>
          <p:nvPr/>
        </p:nvSpPr>
        <p:spPr>
          <a:xfrm>
            <a:off x="646986" y="2503765"/>
            <a:ext cx="2516267" cy="91440"/>
          </a:xfrm>
          <a:prstGeom prst="roundRect">
            <a:avLst>
              <a:gd name="adj" fmla="val 84922"/>
            </a:avLst>
          </a:prstGeom>
          <a:solidFill>
            <a:srgbClr val="EEAEF6"/>
          </a:solidFill>
          <a:ln/>
        </p:spPr>
      </p:sp>
      <p:sp>
        <p:nvSpPr>
          <p:cNvPr id="6" name="Shape 3"/>
          <p:cNvSpPr/>
          <p:nvPr/>
        </p:nvSpPr>
        <p:spPr>
          <a:xfrm>
            <a:off x="1627823" y="2249329"/>
            <a:ext cx="554593" cy="554593"/>
          </a:xfrm>
          <a:prstGeom prst="roundRect">
            <a:avLst>
              <a:gd name="adj" fmla="val 164878"/>
            </a:avLst>
          </a:prstGeom>
          <a:solidFill>
            <a:srgbClr val="EEAEF6"/>
          </a:solidFill>
          <a:ln/>
        </p:spPr>
      </p:sp>
      <p:sp>
        <p:nvSpPr>
          <p:cNvPr id="7" name="Text 4"/>
          <p:cNvSpPr/>
          <p:nvPr/>
        </p:nvSpPr>
        <p:spPr>
          <a:xfrm>
            <a:off x="854631" y="2988826"/>
            <a:ext cx="2100977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You pay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54631" y="3368040"/>
            <a:ext cx="210097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 / month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3313867" y="2526625"/>
            <a:ext cx="2516267" cy="1606391"/>
          </a:xfrm>
          <a:prstGeom prst="roundRect">
            <a:avLst>
              <a:gd name="adj" fmla="val 6831"/>
            </a:avLst>
          </a:prstGeom>
          <a:solidFill>
            <a:srgbClr val="090E3F"/>
          </a:solidFill>
          <a:ln/>
        </p:spPr>
      </p:sp>
      <p:sp>
        <p:nvSpPr>
          <p:cNvPr id="10" name="Shape 7"/>
          <p:cNvSpPr/>
          <p:nvPr/>
        </p:nvSpPr>
        <p:spPr>
          <a:xfrm>
            <a:off x="3313867" y="2503765"/>
            <a:ext cx="2516267" cy="91440"/>
          </a:xfrm>
          <a:prstGeom prst="roundRect">
            <a:avLst>
              <a:gd name="adj" fmla="val 84922"/>
            </a:avLst>
          </a:prstGeom>
          <a:solidFill>
            <a:srgbClr val="EEAEF6"/>
          </a:solidFill>
          <a:ln/>
        </p:spPr>
      </p:sp>
      <p:sp>
        <p:nvSpPr>
          <p:cNvPr id="11" name="Shape 8"/>
          <p:cNvSpPr/>
          <p:nvPr/>
        </p:nvSpPr>
        <p:spPr>
          <a:xfrm>
            <a:off x="4294703" y="2249329"/>
            <a:ext cx="554593" cy="554593"/>
          </a:xfrm>
          <a:prstGeom prst="roundRect">
            <a:avLst>
              <a:gd name="adj" fmla="val 164878"/>
            </a:avLst>
          </a:prstGeom>
          <a:solidFill>
            <a:srgbClr val="EEAEF6"/>
          </a:solidFill>
          <a:ln/>
        </p:spPr>
      </p:sp>
      <p:sp>
        <p:nvSpPr>
          <p:cNvPr id="12" name="Text 9"/>
          <p:cNvSpPr/>
          <p:nvPr/>
        </p:nvSpPr>
        <p:spPr>
          <a:xfrm>
            <a:off x="3521512" y="2988826"/>
            <a:ext cx="2100977" cy="57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Referral commission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3521512" y="3656886"/>
            <a:ext cx="210097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 × $2.50 = $5.00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5980748" y="2526625"/>
            <a:ext cx="2516267" cy="1606391"/>
          </a:xfrm>
          <a:prstGeom prst="roundRect">
            <a:avLst>
              <a:gd name="adj" fmla="val 6831"/>
            </a:avLst>
          </a:prstGeom>
          <a:solidFill>
            <a:srgbClr val="090E3F"/>
          </a:solidFill>
          <a:ln/>
        </p:spPr>
      </p:sp>
      <p:sp>
        <p:nvSpPr>
          <p:cNvPr id="15" name="Shape 12"/>
          <p:cNvSpPr/>
          <p:nvPr/>
        </p:nvSpPr>
        <p:spPr>
          <a:xfrm>
            <a:off x="5980748" y="2503765"/>
            <a:ext cx="2516267" cy="91440"/>
          </a:xfrm>
          <a:prstGeom prst="roundRect">
            <a:avLst>
              <a:gd name="adj" fmla="val 84922"/>
            </a:avLst>
          </a:prstGeom>
          <a:solidFill>
            <a:srgbClr val="EEAEF6"/>
          </a:solidFill>
          <a:ln/>
        </p:spPr>
      </p:sp>
      <p:sp>
        <p:nvSpPr>
          <p:cNvPr id="16" name="Shape 13"/>
          <p:cNvSpPr/>
          <p:nvPr/>
        </p:nvSpPr>
        <p:spPr>
          <a:xfrm>
            <a:off x="6961584" y="2249329"/>
            <a:ext cx="554593" cy="554593"/>
          </a:xfrm>
          <a:prstGeom prst="roundRect">
            <a:avLst>
              <a:gd name="adj" fmla="val 164878"/>
            </a:avLst>
          </a:prstGeom>
          <a:solidFill>
            <a:srgbClr val="EEAEF6"/>
          </a:solidFill>
          <a:ln/>
        </p:spPr>
      </p:sp>
      <p:sp>
        <p:nvSpPr>
          <p:cNvPr id="17" name="Text 14"/>
          <p:cNvSpPr/>
          <p:nvPr/>
        </p:nvSpPr>
        <p:spPr>
          <a:xfrm>
            <a:off x="6188393" y="2988826"/>
            <a:ext cx="2100977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Pairing bonus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6188393" y="3368040"/>
            <a:ext cx="2100977" cy="536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Balanced pair bonus = $5.00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646986" y="4560927"/>
            <a:ext cx="7850029" cy="1317546"/>
          </a:xfrm>
          <a:prstGeom prst="roundRect">
            <a:avLst>
              <a:gd name="adj" fmla="val 8328"/>
            </a:avLst>
          </a:prstGeom>
          <a:solidFill>
            <a:srgbClr val="090E3F"/>
          </a:solidFill>
          <a:ln/>
        </p:spPr>
      </p:sp>
      <p:sp>
        <p:nvSpPr>
          <p:cNvPr id="20" name="Shape 17"/>
          <p:cNvSpPr/>
          <p:nvPr/>
        </p:nvSpPr>
        <p:spPr>
          <a:xfrm>
            <a:off x="646986" y="4538067"/>
            <a:ext cx="7850029" cy="91440"/>
          </a:xfrm>
          <a:prstGeom prst="roundRect">
            <a:avLst>
              <a:gd name="adj" fmla="val 84922"/>
            </a:avLst>
          </a:prstGeom>
          <a:solidFill>
            <a:srgbClr val="EEAEF6"/>
          </a:solidFill>
          <a:ln/>
        </p:spPr>
      </p:sp>
      <p:sp>
        <p:nvSpPr>
          <p:cNvPr id="21" name="Shape 18"/>
          <p:cNvSpPr/>
          <p:nvPr/>
        </p:nvSpPr>
        <p:spPr>
          <a:xfrm>
            <a:off x="4294703" y="4283631"/>
            <a:ext cx="554593" cy="554593"/>
          </a:xfrm>
          <a:prstGeom prst="roundRect">
            <a:avLst>
              <a:gd name="adj" fmla="val 164878"/>
            </a:avLst>
          </a:prstGeom>
          <a:solidFill>
            <a:srgbClr val="EEAEF6"/>
          </a:solidFill>
          <a:ln/>
        </p:spPr>
      </p:sp>
      <p:sp>
        <p:nvSpPr>
          <p:cNvPr id="22" name="Text 19"/>
          <p:cNvSpPr/>
          <p:nvPr/>
        </p:nvSpPr>
        <p:spPr>
          <a:xfrm>
            <a:off x="854631" y="5023128"/>
            <a:ext cx="2311003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Total earned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854631" y="5402342"/>
            <a:ext cx="7434739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$10.00 / month → NET COST = $0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646986" y="6047899"/>
            <a:ext cx="7850029" cy="536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that? Every new person in your network is pure passive income — month after month.</a:t>
            </a:r>
            <a:endParaRPr lang="en-US" sz="1450" dirty="0"/>
          </a:p>
        </p:txBody>
      </p:sp>
      <p:sp>
        <p:nvSpPr>
          <p:cNvPr id="25" name="Text 22"/>
          <p:cNvSpPr/>
          <p:nvPr/>
        </p:nvSpPr>
        <p:spPr>
          <a:xfrm>
            <a:off x="924282" y="6923723"/>
            <a:ext cx="7572732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Just 2 people. That's all it takes to go from subscriber to earner.</a:t>
            </a:r>
            <a:endParaRPr lang="en-US" sz="1450" dirty="0"/>
          </a:p>
        </p:txBody>
      </p:sp>
      <p:sp>
        <p:nvSpPr>
          <p:cNvPr id="26" name="Shape 23"/>
          <p:cNvSpPr/>
          <p:nvPr/>
        </p:nvSpPr>
        <p:spPr>
          <a:xfrm>
            <a:off x="646986" y="6754297"/>
            <a:ext cx="22860" cy="607338"/>
          </a:xfrm>
          <a:prstGeom prst="rect">
            <a:avLst/>
          </a:prstGeom>
          <a:solidFill>
            <a:srgbClr val="EEAEF6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30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But why stop at 2?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38682"/>
            <a:ext cx="828413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Earn up to 50% in referral rewards — 5 levels deep. Your 2 friends each refer 2 more, they refer 2 more, and you earn automatically from the whole group every month.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4382"/>
            <a:ext cx="8284131" cy="462367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9638943" y="884158"/>
            <a:ext cx="4205168" cy="1760577"/>
          </a:xfrm>
          <a:prstGeom prst="roundRect">
            <a:avLst>
              <a:gd name="adj" fmla="val 30921"/>
            </a:avLst>
          </a:prstGeom>
          <a:solidFill>
            <a:srgbClr val="282D5E"/>
          </a:solidFill>
          <a:ln/>
        </p:spPr>
      </p:sp>
      <p:sp>
        <p:nvSpPr>
          <p:cNvPr id="6" name="Text 3"/>
          <p:cNvSpPr/>
          <p:nvPr/>
        </p:nvSpPr>
        <p:spPr>
          <a:xfrm>
            <a:off x="9865757" y="1110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Automatic earnings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65757" y="1692116"/>
            <a:ext cx="37515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Earnings compound as your downline grows — no extra work.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638943" y="2871549"/>
            <a:ext cx="4205168" cy="2123480"/>
          </a:xfrm>
          <a:prstGeom prst="roundRect">
            <a:avLst>
              <a:gd name="adj" fmla="val 25637"/>
            </a:avLst>
          </a:prstGeom>
          <a:solidFill>
            <a:srgbClr val="282D5E"/>
          </a:solidFill>
          <a:ln/>
        </p:spPr>
      </p:sp>
      <p:sp>
        <p:nvSpPr>
          <p:cNvPr id="9" name="Text 6"/>
          <p:cNvSpPr/>
          <p:nvPr/>
        </p:nvSpPr>
        <p:spPr>
          <a:xfrm>
            <a:off x="9865757" y="30983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 levels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9865757" y="3679508"/>
            <a:ext cx="37515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Rewards paid from direct and indirect referrals for ongoing income.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38943" y="5221843"/>
            <a:ext cx="4205168" cy="2123480"/>
          </a:xfrm>
          <a:prstGeom prst="roundRect">
            <a:avLst>
              <a:gd name="adj" fmla="val 25637"/>
            </a:avLst>
          </a:prstGeom>
          <a:solidFill>
            <a:srgbClr val="282D5E"/>
          </a:solidFill>
          <a:ln/>
        </p:spPr>
      </p:sp>
      <p:sp>
        <p:nvSpPr>
          <p:cNvPr id="12" name="Text 9"/>
          <p:cNvSpPr/>
          <p:nvPr/>
        </p:nvSpPr>
        <p:spPr>
          <a:xfrm>
            <a:off x="9865757" y="54486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Scales with virality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65757" y="6029801"/>
            <a:ext cx="37515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Small starts can create large networks — power of exponential growth.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1345" y="763310"/>
            <a:ext cx="5603081" cy="46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5-Tier Referral Reward System</a:t>
            </a:r>
            <a:endParaRPr lang="en-US" sz="2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1345" y="1421844"/>
            <a:ext cx="10248900" cy="57447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91345" y="7269837"/>
            <a:ext cx="10247709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system pays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50% total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each $10 subscription to your network every month. Recurring. Not one-time.</a:t>
            </a:r>
            <a:endParaRPr lang="en-US" sz="1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6750"/>
            <a:ext cx="107901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What does this look like in real money?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29157"/>
            <a:ext cx="2411968" cy="30149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275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Starter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17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refers 2 → 62 people in network 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$26.20 / month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1829157"/>
            <a:ext cx="2411968" cy="30149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275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Growth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617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refers 3 → 363 people 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$107.40 / month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1829157"/>
            <a:ext cx="2411968" cy="30149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275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Viral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6179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refers 15 → 813,615 people 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$169,125 / month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598920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3E0845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943011"/>
            <a:ext cx="283488" cy="2268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882408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Remember — it starts with just 2. That's your break-even. Everything beyond that is wealth.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311354"/>
            <a:ext cx="4205168" cy="56068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9981" y="1745337"/>
            <a:ext cx="828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We place your referrals FOR you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5529501" y="3418046"/>
            <a:ext cx="2633305" cy="6096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2"/>
          <p:cNvSpPr/>
          <p:nvPr/>
        </p:nvSpPr>
        <p:spPr>
          <a:xfrm>
            <a:off x="5559981" y="3705820"/>
            <a:ext cx="257234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Auto binary placement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559981" y="4641294"/>
            <a:ext cx="257234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system finds the optimal spot in your network so you don’t have to think about structure.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8385334" y="3418046"/>
            <a:ext cx="2633305" cy="6096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8" name="Text 5"/>
          <p:cNvSpPr/>
          <p:nvPr/>
        </p:nvSpPr>
        <p:spPr>
          <a:xfrm>
            <a:off x="8415814" y="3705820"/>
            <a:ext cx="257234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Weekly Pairing Bonus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415814" y="4641294"/>
            <a:ext cx="257234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time you balance a left &amp; right leg, earn $5 per pair — credited weekly.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1241167" y="3418046"/>
            <a:ext cx="2633305" cy="60960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11" name="Text 8"/>
          <p:cNvSpPr/>
          <p:nvPr/>
        </p:nvSpPr>
        <p:spPr>
          <a:xfrm>
            <a:off x="11271647" y="3705820"/>
            <a:ext cx="25723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24/7 earnings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271647" y="4286964"/>
            <a:ext cx="257234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Downline commissions are calculated and paid automatically — even when you sleep.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2026-03-04T09:30:58Z</dcterms:created>
  <dcterms:modified xsi:type="dcterms:W3CDTF">2026-03-04T09:30:58Z</dcterms:modified>
</cp:coreProperties>
</file>